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2" r:id="rId1"/>
    <p:sldMasterId id="2147483724" r:id="rId2"/>
  </p:sldMasterIdLst>
  <p:notesMasterIdLst>
    <p:notesMasterId r:id="rId12"/>
  </p:notesMasterIdLst>
  <p:sldIdLst>
    <p:sldId id="256" r:id="rId3"/>
    <p:sldId id="280" r:id="rId4"/>
    <p:sldId id="693" r:id="rId5"/>
    <p:sldId id="714" r:id="rId6"/>
    <p:sldId id="724" r:id="rId7"/>
    <p:sldId id="694" r:id="rId8"/>
    <p:sldId id="713" r:id="rId9"/>
    <p:sldId id="723" r:id="rId10"/>
    <p:sldId id="710" r:id="rId11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00CC"/>
    <a:srgbClr val="00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-90" y="-4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4388"/>
            <a:ext cx="7121525" cy="400685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請按這裡移動投影片</a:t>
            </a: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2000" b="0" strike="noStrike" spc="-1">
                <a:latin typeface="Arial"/>
              </a:rPr>
              <a:t>請按這裡編輯備註格式</a:t>
            </a:r>
          </a:p>
        </p:txBody>
      </p:sp>
      <p:sp>
        <p:nvSpPr>
          <p:cNvPr id="169" name="PlaceHolder 3"/>
          <p:cNvSpPr>
            <a:spLocks noGrp="1"/>
          </p:cNvSpPr>
          <p:nvPr>
            <p:ph type="hdr"/>
          </p:nvPr>
        </p:nvSpPr>
        <p:spPr>
          <a:xfrm>
            <a:off x="0" y="1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&lt;頁首&gt;</a:t>
            </a:r>
          </a:p>
        </p:txBody>
      </p:sp>
      <p:sp>
        <p:nvSpPr>
          <p:cNvPr id="170" name="PlaceHolder 4"/>
          <p:cNvSpPr>
            <a:spLocks noGrp="1"/>
          </p:cNvSpPr>
          <p:nvPr>
            <p:ph type="dt"/>
          </p:nvPr>
        </p:nvSpPr>
        <p:spPr>
          <a:xfrm>
            <a:off x="4278960" y="1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n-US" sz="1400" b="0" strike="noStrike" spc="-1">
                <a:latin typeface="Times New Roman"/>
              </a:rPr>
              <a:t>&lt;日期/時間&gt;</a:t>
            </a:r>
          </a:p>
        </p:txBody>
      </p:sp>
      <p:sp>
        <p:nvSpPr>
          <p:cNvPr id="171" name="PlaceHolder 5"/>
          <p:cNvSpPr>
            <a:spLocks noGrp="1"/>
          </p:cNvSpPr>
          <p:nvPr>
            <p:ph type="ftr"/>
          </p:nvPr>
        </p:nvSpPr>
        <p:spPr>
          <a:xfrm>
            <a:off x="0" y="10157401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&lt;頁尾&gt;</a:t>
            </a:r>
          </a:p>
        </p:txBody>
      </p:sp>
      <p:sp>
        <p:nvSpPr>
          <p:cNvPr id="172" name="PlaceHolder 6"/>
          <p:cNvSpPr>
            <a:spLocks noGrp="1"/>
          </p:cNvSpPr>
          <p:nvPr>
            <p:ph type="sldNum"/>
          </p:nvPr>
        </p:nvSpPr>
        <p:spPr>
          <a:xfrm>
            <a:off x="4278960" y="10157401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04196F58-7248-4495-B2F6-D79B2FDFCD0F}" type="slidenum">
              <a:rPr lang="en-US" sz="1400" b="0" strike="noStrike" spc="-1">
                <a:latin typeface="Times New Roman"/>
              </a:rPr>
              <a:pPr algn="r"/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191250" cy="3482975"/>
          </a:xfrm>
          <a:prstGeom prst="rect">
            <a:avLst/>
          </a:prstGeom>
        </p:spPr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701640" y="4416120"/>
            <a:ext cx="5605200" cy="4180680"/>
          </a:xfrm>
          <a:prstGeom prst="rect">
            <a:avLst/>
          </a:prstGeom>
        </p:spPr>
        <p:txBody>
          <a:bodyPr lIns="92520" tIns="46080" rIns="92520" bIns="46080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350" name="CustomShape 3"/>
          <p:cNvSpPr/>
          <p:nvPr/>
        </p:nvSpPr>
        <p:spPr>
          <a:xfrm>
            <a:off x="3970440" y="8829361"/>
            <a:ext cx="3036600" cy="46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520" tIns="46080" rIns="92520" bIns="46080" anchor="b">
            <a:noAutofit/>
          </a:bodyPr>
          <a:lstStyle/>
          <a:p>
            <a:pPr algn="r">
              <a:lnSpc>
                <a:spcPct val="100000"/>
              </a:lnSpc>
            </a:pPr>
            <a:fld id="{DB5F2FE3-40AE-4AD7-95B7-FB8050F1E088}" type="slidenum">
              <a:rPr lang="en-US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1</a:t>
            </a:fld>
            <a:endParaRPr lang="en-US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191250" cy="3482975"/>
          </a:xfrm>
          <a:prstGeom prst="rect">
            <a:avLst/>
          </a:prstGeom>
        </p:spPr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701640" y="4416120"/>
            <a:ext cx="5605200" cy="4180680"/>
          </a:xfrm>
          <a:prstGeom prst="rect">
            <a:avLst/>
          </a:prstGeom>
        </p:spPr>
        <p:txBody>
          <a:bodyPr lIns="92520" tIns="46080" rIns="92520" bIns="46080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350" name="CustomShape 3"/>
          <p:cNvSpPr/>
          <p:nvPr/>
        </p:nvSpPr>
        <p:spPr>
          <a:xfrm>
            <a:off x="3970440" y="8829361"/>
            <a:ext cx="3036600" cy="46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520" tIns="46080" rIns="92520" bIns="4608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5F2FE3-40AE-4AD7-95B7-FB8050F1E088}" type="slidenum">
              <a:rPr kumimoji="0" lang="en-US" sz="12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7585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191250" cy="3482975"/>
          </a:xfrm>
          <a:prstGeom prst="rect">
            <a:avLst/>
          </a:prstGeom>
        </p:spPr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701640" y="4416120"/>
            <a:ext cx="5605200" cy="4180680"/>
          </a:xfrm>
          <a:prstGeom prst="rect">
            <a:avLst/>
          </a:prstGeom>
        </p:spPr>
        <p:txBody>
          <a:bodyPr lIns="92520" tIns="46080" rIns="92520" bIns="46080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356" name="CustomShape 3"/>
          <p:cNvSpPr/>
          <p:nvPr/>
        </p:nvSpPr>
        <p:spPr>
          <a:xfrm>
            <a:off x="3970440" y="8829361"/>
            <a:ext cx="3036600" cy="46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520" tIns="46080" rIns="92520" bIns="4608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82DCB6-F1EE-4CA3-B6A9-5FF3A89C4C81}" type="slidenum">
              <a:rPr kumimoji="0" lang="en-US" sz="12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3684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4388"/>
            <a:ext cx="7118350" cy="4005262"/>
          </a:xfrm>
          <a:prstGeom prst="rect">
            <a:avLst/>
          </a:prstGeom>
        </p:spPr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359" name="CustomShape 3"/>
          <p:cNvSpPr/>
          <p:nvPr/>
        </p:nvSpPr>
        <p:spPr>
          <a:xfrm>
            <a:off x="4278960" y="10157401"/>
            <a:ext cx="3279240" cy="5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77482C-6B00-444E-98B2-73F7928D302E}" type="slidenum">
              <a:rPr kumimoji="0" lang="en-U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9829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16167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12245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40107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1ED6260-27C7-4F59-B58C-C6E8FD78E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1155B3D6-95E3-4499-903D-8EBE61C0E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E49D3C5-CFEA-4BD3-88AA-82DB4BBC2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E736B005-AE88-4EDD-987B-799532D04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A442BAF0-68AF-4894-BC79-F18EC6D6A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90926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3BDDE9F-2FB2-4A62-BA07-E83F6263E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1BE2E68-DF18-45BD-8566-915681135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D036AA90-6B5E-4722-9F3A-E48A6133E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EBB3DA0-459F-4F9C-94A1-4B5D36C22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0EB9C045-F60B-4191-A23A-859C08155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45804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BFF972A-E61B-4F4C-8619-74181852E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FF73B8E3-6B6F-4412-BCCB-E15D50E95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1DB8BFC-FE0A-4697-AD67-0D0438D94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4BCB51CA-2561-4ABF-8C76-232A68A9B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0F94C51E-4AE0-4669-B894-EEF7E368E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44108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42651E3-0EEF-4BB7-9426-A7ED586B2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2342BC2E-1117-42FA-BFE1-7C12B34F15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A0D27F98-532C-4FAB-957A-785B00BBF9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4032EA4B-0852-4C42-AFF3-72E6DEA5E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1077D57C-1B0D-4133-979B-199A1D2E8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8B316047-43E7-47BE-9F8D-ADDF52EEB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91170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06D3CF7-5423-41A1-97E7-16EF2F26B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E31F90A9-75FC-4684-A1BC-9E472FF73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419A1EDA-B2B7-4FA9-B7C6-35CD864CB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4BA0FE52-CE6B-4A77-84E5-8854D966B6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8B7F4808-1C47-45E5-85A4-8BC95F06FA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2D3A0D18-F5B8-45FE-A6D6-F4AFC88A8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D46F42E6-E248-4326-AA1B-1CCA81532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F188AA4A-81D7-4455-9EF5-1A6AD7A7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27504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ECFABC2-8319-48A0-A0E6-49FB09B08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9EFC11A6-79F2-4087-B8B9-856D08297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14110EE6-FCFA-48C0-876D-11428866C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B623856D-89F1-4E85-A0B2-0E14F5935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52912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5B28C0C2-6DA3-44D8-8B2D-EBDC3368A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62D65E57-E139-4E4E-9165-C002D086A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D4625B0-8C48-47FC-9953-A1B573326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67765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D38C6DC-83EC-4A59-8F0D-641FC2480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F35648C-5EF3-4680-80A6-0D12B2ACB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A34F7C3C-05F6-478F-BDEA-74942D96E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1E838AD5-18A8-4CD8-A7EF-BD9F4633D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2FE343E0-1CB6-4EC6-9D69-D0DF73E4D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2DCC7152-7569-4A8F-8A63-056FE3072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81079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00404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A3B7C82-9F37-4CDE-B6EC-19CAF36A2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39A1A3E3-AEFC-44EC-B5B7-38D2C5C4B4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C6254C81-2B1B-4F3E-B3EE-174CA757DF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F2B4998E-4A2A-47AF-9B73-4C9C6524E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CC799038-C381-417F-9E06-87BEE1026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5BBE3EF6-321B-4078-B3B2-2C1C078F4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6379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AB7BD56-47D4-450D-A61F-3A63B66B1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A71284A1-DEF2-4F45-BEDF-4E6B56689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BD6B7C9-8314-4D6F-81E3-BAC983D36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C8FE224B-03E5-4F81-9BD7-D902F71D1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88410A4-E34F-465B-B3D9-0C921EEC8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50104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949708FA-60C8-4536-B4B7-D6C88CB652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84CEB7E6-8A11-43D8-AA41-A28B5CBE98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B6364FB1-C94D-4EF4-A498-65323839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B16ABEB9-CAEA-4DAB-94D2-E4C68020A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90910821-44CD-41AC-A39F-3FE524AEB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31257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7422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76026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50756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34271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0341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49028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90959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pPr/>
              <a:t>7/10/2021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A7964E7E-02F6-4EEC-B093-D08B8256313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2481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C3918B8E-8A6C-4F3D-A9C9-58CE1F2C0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C4B933D0-4F69-4EBC-8D38-A7757E729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8A02803-536C-40A7-8752-F616E83223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525EFBA0-BB98-4084-A5F1-65FA5F6CBF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F14F3BF-536E-4E71-ABFB-9ED949C9F6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9896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6F5E16AE-3B79-4340-8B5D-51800786D1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2532"/>
            <a:ext cx="12192000" cy="6858000"/>
          </a:xfrm>
          <a:prstGeom prst="rect">
            <a:avLst/>
          </a:prstGeom>
        </p:spPr>
      </p:pic>
      <p:sp>
        <p:nvSpPr>
          <p:cNvPr id="174" name="CustomShape 2"/>
          <p:cNvSpPr/>
          <p:nvPr/>
        </p:nvSpPr>
        <p:spPr>
          <a:xfrm>
            <a:off x="376767" y="5462934"/>
            <a:ext cx="11438466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b="1" spc="-1" dirty="0">
                <a:solidFill>
                  <a:srgbClr val="3465A4"/>
                </a:solidFill>
                <a:latin typeface="標楷體"/>
                <a:ea typeface="標楷體"/>
              </a:rPr>
              <a:t>時間:2021年 07月 04 日</a:t>
            </a:r>
            <a:r>
              <a:rPr lang="zh-TW" altLang="en-US" b="1" spc="-1" dirty="0">
                <a:solidFill>
                  <a:srgbClr val="3465A4"/>
                </a:solidFill>
                <a:latin typeface="標楷體"/>
                <a:ea typeface="標楷體"/>
              </a:rPr>
              <a:t>       </a:t>
            </a:r>
            <a:endParaRPr lang="en-US" altLang="zh-TW" b="1" spc="-1" dirty="0">
              <a:solidFill>
                <a:srgbClr val="3465A4"/>
              </a:solidFill>
              <a:latin typeface="標楷體"/>
              <a:ea typeface="標楷體"/>
            </a:endParaRPr>
          </a:p>
          <a:p>
            <a:pPr algn="r">
              <a:lnSpc>
                <a:spcPct val="100000"/>
              </a:lnSpc>
            </a:pPr>
            <a:r>
              <a:rPr lang="en-US" b="1" spc="-1" dirty="0">
                <a:solidFill>
                  <a:srgbClr val="3465A4"/>
                </a:solidFill>
                <a:latin typeface="標楷體"/>
                <a:ea typeface="標楷體"/>
              </a:rPr>
              <a:t>地點:</a:t>
            </a:r>
            <a:r>
              <a:rPr lang="en-US" altLang="zh-TW" b="1" spc="-1" dirty="0">
                <a:solidFill>
                  <a:srgbClr val="3465A4"/>
                </a:solidFill>
                <a:latin typeface="標楷體"/>
                <a:ea typeface="標楷體"/>
              </a:rPr>
              <a:t>300G2</a:t>
            </a:r>
            <a:r>
              <a:rPr lang="zh-TW" altLang="en-US" b="1" spc="-1" dirty="0">
                <a:solidFill>
                  <a:srgbClr val="3465A4"/>
                </a:solidFill>
                <a:latin typeface="標楷體"/>
                <a:ea typeface="標楷體"/>
              </a:rPr>
              <a:t>區總監辦事處</a:t>
            </a:r>
            <a:endParaRPr lang="en-US" spc="-1" dirty="0">
              <a:latin typeface="Arial"/>
            </a:endParaRPr>
          </a:p>
        </p:txBody>
      </p:sp>
      <p:sp>
        <p:nvSpPr>
          <p:cNvPr id="15" name="CustomShape 1">
            <a:extLst>
              <a:ext uri="{FF2B5EF4-FFF2-40B4-BE49-F238E27FC236}">
                <a16:creationId xmlns:a16="http://schemas.microsoft.com/office/drawing/2014/main" xmlns="" id="{F7B98E32-3F4D-4A1E-B84D-5167DB34C28F}"/>
              </a:ext>
            </a:extLst>
          </p:cNvPr>
          <p:cNvSpPr/>
          <p:nvPr/>
        </p:nvSpPr>
        <p:spPr>
          <a:xfrm>
            <a:off x="344516" y="1225693"/>
            <a:ext cx="11438467" cy="13219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2021~2022年度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專、分區主席、會長線上研習</a:t>
            </a:r>
            <a:endParaRPr kumimoji="0" lang="en-US" sz="4000" b="0" i="0" u="none" strike="noStrike" kern="1200" cap="none" spc="-1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+mn-cs"/>
            </a:endParaRPr>
          </a:p>
        </p:txBody>
      </p:sp>
      <p:grpSp>
        <p:nvGrpSpPr>
          <p:cNvPr id="16" name="群組 1">
            <a:extLst>
              <a:ext uri="{FF2B5EF4-FFF2-40B4-BE49-F238E27FC236}">
                <a16:creationId xmlns:a16="http://schemas.microsoft.com/office/drawing/2014/main" xmlns="" id="{4C0F3EDE-CA91-47DB-819C-8BAD0E393409}"/>
              </a:ext>
            </a:extLst>
          </p:cNvPr>
          <p:cNvGrpSpPr>
            <a:grpSpLocks/>
          </p:cNvGrpSpPr>
          <p:nvPr/>
        </p:nvGrpSpPr>
        <p:grpSpPr bwMode="auto">
          <a:xfrm>
            <a:off x="3530414" y="2994010"/>
            <a:ext cx="5066669" cy="2836692"/>
            <a:chOff x="2782889" y="4705853"/>
            <a:chExt cx="2876848" cy="1535229"/>
          </a:xfrm>
        </p:grpSpPr>
        <p:pic>
          <p:nvPicPr>
            <p:cNvPr id="17" name="圖片 18">
              <a:extLst>
                <a:ext uri="{FF2B5EF4-FFF2-40B4-BE49-F238E27FC236}">
                  <a16:creationId xmlns:a16="http://schemas.microsoft.com/office/drawing/2014/main" xmlns="" id="{D430D713-FFA5-4E13-BC15-1FA47C9445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267" t="1979" r="7426" b="3351"/>
            <a:stretch>
              <a:fillRect/>
            </a:stretch>
          </p:blipFill>
          <p:spPr bwMode="auto">
            <a:xfrm>
              <a:off x="3424263" y="4705853"/>
              <a:ext cx="1557479" cy="1535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" name="群組 13">
              <a:extLst>
                <a:ext uri="{FF2B5EF4-FFF2-40B4-BE49-F238E27FC236}">
                  <a16:creationId xmlns:a16="http://schemas.microsoft.com/office/drawing/2014/main" xmlns="" id="{954DF29D-7C4F-4916-A8C8-79FC3CA6EF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2889" y="4803373"/>
              <a:ext cx="2876848" cy="1377132"/>
              <a:chOff x="3168254" y="2107830"/>
              <a:chExt cx="2718440" cy="2133177"/>
            </a:xfrm>
          </p:grpSpPr>
          <p:sp>
            <p:nvSpPr>
              <p:cNvPr id="19" name="WordArt 7">
                <a:extLst>
                  <a:ext uri="{FF2B5EF4-FFF2-40B4-BE49-F238E27FC236}">
                    <a16:creationId xmlns:a16="http://schemas.microsoft.com/office/drawing/2014/main" xmlns="" id="{5DADDC77-1E5E-4D04-BFB3-BB8DD184D6A4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rot="5400000">
                <a:off x="2274690" y="3025974"/>
                <a:ext cx="2108597" cy="321469"/>
              </a:xfrm>
              <a:prstGeom prst="rect">
                <a:avLst/>
              </a:prstGeom>
            </p:spPr>
            <p:txBody>
              <a:bodyPr vert="eaVert"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700" b="0" i="0" u="none" strike="noStrike" kern="10" cap="none" spc="0" normalizeH="0" baseline="0" noProof="0">
                    <a:ln w="12700">
                      <a:solidFill>
                        <a:srgbClr val="800080"/>
                      </a:solidFill>
                      <a:round/>
                      <a:headEnd/>
                      <a:tailEnd/>
                    </a:ln>
                    <a:solidFill>
                      <a:srgbClr val="D60093"/>
                    </a:solidFill>
                    <a:effectLst/>
                    <a:uLnTx/>
                    <a:uFillTx/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rPr>
                  <a:t>團結和諧</a:t>
                </a:r>
              </a:p>
            </p:txBody>
          </p:sp>
          <p:sp>
            <p:nvSpPr>
              <p:cNvPr id="20" name="WordArt 9">
                <a:extLst>
                  <a:ext uri="{FF2B5EF4-FFF2-40B4-BE49-F238E27FC236}">
                    <a16:creationId xmlns:a16="http://schemas.microsoft.com/office/drawing/2014/main" xmlns="" id="{94C96B80-83DF-4D79-82EB-86DD5AF2A4D9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rot="5400000">
                <a:off x="4672852" y="3000203"/>
                <a:ext cx="2106215" cy="321469"/>
              </a:xfrm>
              <a:prstGeom prst="rect">
                <a:avLst/>
              </a:prstGeom>
            </p:spPr>
            <p:txBody>
              <a:bodyPr vert="eaVert"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700" b="0" i="0" u="none" strike="noStrike" kern="10" cap="none" spc="0" normalizeH="0" baseline="0" noProof="0" dirty="0">
                    <a:ln w="12700">
                      <a:solidFill>
                        <a:srgbClr val="800080"/>
                      </a:solidFill>
                      <a:round/>
                      <a:headEnd/>
                      <a:tailEnd/>
                    </a:ln>
                    <a:solidFill>
                      <a:srgbClr val="D60093"/>
                    </a:solidFill>
                    <a:effectLst/>
                    <a:uLnTx/>
                    <a:uFillTx/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rPr>
                  <a:t>熱情服務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stomShape 1">
            <a:extLst>
              <a:ext uri="{FF2B5EF4-FFF2-40B4-BE49-F238E27FC236}">
                <a16:creationId xmlns:a16="http://schemas.microsoft.com/office/drawing/2014/main" xmlns="" id="{D166633D-9B6F-43D3-AEDA-6212ED5A8026}"/>
              </a:ext>
            </a:extLst>
          </p:cNvPr>
          <p:cNvSpPr/>
          <p:nvPr/>
        </p:nvSpPr>
        <p:spPr>
          <a:xfrm>
            <a:off x="376766" y="740797"/>
            <a:ext cx="11438467" cy="13219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國際獅子會300G2區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2021~2022年度</a:t>
            </a:r>
          </a:p>
        </p:txBody>
      </p:sp>
      <p:sp>
        <p:nvSpPr>
          <p:cNvPr id="18" name="CustomShape 3">
            <a:extLst>
              <a:ext uri="{FF2B5EF4-FFF2-40B4-BE49-F238E27FC236}">
                <a16:creationId xmlns:a16="http://schemas.microsoft.com/office/drawing/2014/main" xmlns="" id="{6F7CA95B-55C4-4216-975F-3ABF3ECD7651}"/>
              </a:ext>
            </a:extLst>
          </p:cNvPr>
          <p:cNvSpPr/>
          <p:nvPr/>
        </p:nvSpPr>
        <p:spPr>
          <a:xfrm>
            <a:off x="376765" y="4795219"/>
            <a:ext cx="11438467" cy="9218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zh-TW" altLang="en-US" sz="3200" spc="-1" dirty="0">
                <a:solidFill>
                  <a:srgbClr val="00338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分享人：</a:t>
            </a:r>
            <a:r>
              <a:rPr lang="zh-TW" altLang="en-US" sz="3200" b="1" spc="-1" dirty="0">
                <a:solidFill>
                  <a:srgbClr val="00338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總監</a:t>
            </a:r>
            <a:r>
              <a:rPr kumimoji="0" lang="en-US" altLang="zh-TW" sz="4400" b="1" i="0" u="none" strike="noStrike" kern="1200" cap="none" spc="-1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Helvetica Neue"/>
                <a:cs typeface="+mn-cs"/>
              </a:rPr>
              <a:t>  </a:t>
            </a:r>
            <a:r>
              <a:rPr kumimoji="0" lang="en-US" altLang="zh-TW" sz="5400" b="1" i="0" u="none" strike="noStrike" kern="1200" cap="none" spc="-1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胡耀輝</a:t>
            </a:r>
            <a:r>
              <a:rPr lang="en-US" sz="4000" b="1" spc="-1" dirty="0">
                <a:solidFill>
                  <a:srgbClr val="00338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sz="3200" b="1" spc="-1" dirty="0" err="1">
                <a:solidFill>
                  <a:srgbClr val="00338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獅友</a:t>
            </a:r>
            <a:endParaRPr lang="en-US" sz="3200" spc="-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9" name="圖片 1">
            <a:extLst>
              <a:ext uri="{FF2B5EF4-FFF2-40B4-BE49-F238E27FC236}">
                <a16:creationId xmlns:a16="http://schemas.microsoft.com/office/drawing/2014/main" xmlns="" id="{68983C87-30E2-483B-A859-7B085A832A0E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4284839" y="2003350"/>
            <a:ext cx="3622320" cy="3372840"/>
          </a:xfrm>
          <a:prstGeom prst="rect">
            <a:avLst/>
          </a:prstGeom>
          <a:ln>
            <a:noFill/>
          </a:ln>
        </p:spPr>
      </p:pic>
      <p:sp>
        <p:nvSpPr>
          <p:cNvPr id="17" name="CustomShape 1">
            <a:extLst>
              <a:ext uri="{FF2B5EF4-FFF2-40B4-BE49-F238E27FC236}">
                <a16:creationId xmlns:a16="http://schemas.microsoft.com/office/drawing/2014/main" xmlns="" id="{882A7554-A2D9-4B6C-82DA-ADDF165B9649}"/>
              </a:ext>
            </a:extLst>
          </p:cNvPr>
          <p:cNvSpPr/>
          <p:nvPr/>
        </p:nvSpPr>
        <p:spPr>
          <a:xfrm>
            <a:off x="376766" y="2782889"/>
            <a:ext cx="11438467" cy="13219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 algn="ctr">
              <a:defRPr/>
            </a:pPr>
            <a:r>
              <a:rPr lang="zh-TW" altLang="en-US" sz="80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/>
                <a:ea typeface="標楷體"/>
              </a:rPr>
              <a:t>區年度主題</a:t>
            </a:r>
            <a:r>
              <a:rPr kumimoji="0" lang="zh-TW" altLang="en-US" sz="8000" b="1" i="0" u="none" strike="noStrike" kern="1200" cap="none" spc="-1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及目標</a:t>
            </a:r>
            <a:endParaRPr kumimoji="0" lang="en-US" altLang="zh-TW" sz="8000" b="1" i="0" u="none" strike="noStrike" kern="1200" cap="none" spc="-1" normalizeH="0" baseline="0" noProof="0" dirty="0">
              <a:ln>
                <a:noFill/>
              </a:ln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標楷體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897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圖片 1"/>
          <p:cNvPicPr/>
          <p:nvPr/>
        </p:nvPicPr>
        <p:blipFill>
          <a:blip r:embed="rId3"/>
          <a:stretch/>
        </p:blipFill>
        <p:spPr>
          <a:xfrm>
            <a:off x="10175541" y="4658152"/>
            <a:ext cx="2830320" cy="2635200"/>
          </a:xfrm>
          <a:prstGeom prst="rect">
            <a:avLst/>
          </a:prstGeom>
          <a:ln>
            <a:noFill/>
          </a:ln>
        </p:spPr>
      </p:pic>
      <p:sp>
        <p:nvSpPr>
          <p:cNvPr id="193" name="CustomShape 5"/>
          <p:cNvSpPr/>
          <p:nvPr/>
        </p:nvSpPr>
        <p:spPr>
          <a:xfrm>
            <a:off x="1772439" y="4177638"/>
            <a:ext cx="5258917" cy="12604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1" normalizeH="0" baseline="0" noProof="0" dirty="0">
                <a:ln>
                  <a:noFill/>
                </a:ln>
                <a:solidFill>
                  <a:srgbClr val="3E3569"/>
                </a:solidFill>
                <a:effectLst/>
                <a:uLnTx/>
                <a:uFillTx/>
                <a:latin typeface="標楷體"/>
                <a:ea typeface="標楷體"/>
                <a:cs typeface="+mn-cs"/>
              </a:rPr>
              <a:t>2021~2022年度</a:t>
            </a:r>
            <a:r>
              <a:rPr kumimoji="0" lang="zh-TW" altLang="en-US" sz="3200" b="1" i="0" u="none" strike="noStrike" kern="1200" cap="none" spc="-1" normalizeH="0" baseline="0" noProof="0" dirty="0">
                <a:ln>
                  <a:noFill/>
                </a:ln>
                <a:solidFill>
                  <a:srgbClr val="3E3569"/>
                </a:solidFill>
                <a:effectLst/>
                <a:uLnTx/>
                <a:uFillTx/>
                <a:latin typeface="標楷體"/>
                <a:ea typeface="標楷體"/>
                <a:cs typeface="+mn-cs"/>
              </a:rPr>
              <a:t>主題</a:t>
            </a:r>
            <a:endParaRPr kumimoji="0" lang="en-US" sz="32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-1" normalizeH="0" baseline="0" noProof="0" dirty="0">
                <a:ln>
                  <a:noFill/>
                </a:ln>
                <a:solidFill>
                  <a:srgbClr val="BF0041"/>
                </a:solidFill>
                <a:effectLst/>
                <a:uLnTx/>
                <a:uFillTx/>
                <a:latin typeface="標楷體"/>
                <a:ea typeface="標楷體"/>
                <a:cs typeface="+mn-cs"/>
              </a:rPr>
              <a:t>團結和諧、熱情服務</a:t>
            </a:r>
            <a:endParaRPr kumimoji="0" lang="en-US" sz="4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B7F335AD-EEE2-454D-9EBA-577B0CC461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18" t="26699" r="9457"/>
          <a:stretch/>
        </p:blipFill>
        <p:spPr bwMode="auto">
          <a:xfrm>
            <a:off x="7548202" y="1138687"/>
            <a:ext cx="3582182" cy="505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群組 17">
            <a:extLst>
              <a:ext uri="{FF2B5EF4-FFF2-40B4-BE49-F238E27FC236}">
                <a16:creationId xmlns:a16="http://schemas.microsoft.com/office/drawing/2014/main" xmlns="" id="{D3B938DF-C52F-47D4-85E1-213D66D88CC6}"/>
              </a:ext>
            </a:extLst>
          </p:cNvPr>
          <p:cNvGrpSpPr/>
          <p:nvPr/>
        </p:nvGrpSpPr>
        <p:grpSpPr>
          <a:xfrm>
            <a:off x="8077605" y="5190763"/>
            <a:ext cx="2018273" cy="798623"/>
            <a:chOff x="5895940" y="5642059"/>
            <a:chExt cx="2018273" cy="798623"/>
          </a:xfrm>
        </p:grpSpPr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xmlns="" id="{53F528DB-FAFA-4CB6-A6B5-4A9455F7649A}"/>
                </a:ext>
              </a:extLst>
            </p:cNvPr>
            <p:cNvGrpSpPr/>
            <p:nvPr/>
          </p:nvGrpSpPr>
          <p:grpSpPr>
            <a:xfrm>
              <a:off x="5920699" y="6061027"/>
              <a:ext cx="1950210" cy="379655"/>
              <a:chOff x="-8098616" y="980604"/>
              <a:chExt cx="8284564" cy="1700931"/>
            </a:xfrm>
          </p:grpSpPr>
          <p:pic>
            <p:nvPicPr>
              <p:cNvPr id="21" name="圖片 20">
                <a:extLst>
                  <a:ext uri="{FF2B5EF4-FFF2-40B4-BE49-F238E27FC236}">
                    <a16:creationId xmlns:a16="http://schemas.microsoft.com/office/drawing/2014/main" xmlns="" id="{20A6F11B-5843-4E02-98E2-B3B926D404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-6374984" y="1023281"/>
                <a:ext cx="1396105" cy="1615580"/>
              </a:xfrm>
              <a:prstGeom prst="rect">
                <a:avLst/>
              </a:prstGeom>
            </p:spPr>
          </p:pic>
          <p:pic>
            <p:nvPicPr>
              <p:cNvPr id="22" name="圖片 21">
                <a:extLst>
                  <a:ext uri="{FF2B5EF4-FFF2-40B4-BE49-F238E27FC236}">
                    <a16:creationId xmlns:a16="http://schemas.microsoft.com/office/drawing/2014/main" xmlns="" id="{42455B4F-4693-4F5F-8B4F-6EEB3FBA35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-8098616" y="1053764"/>
                <a:ext cx="1426588" cy="1585097"/>
              </a:xfrm>
              <a:prstGeom prst="rect">
                <a:avLst/>
              </a:prstGeom>
            </p:spPr>
          </p:pic>
          <p:pic>
            <p:nvPicPr>
              <p:cNvPr id="23" name="圖片 22">
                <a:extLst>
                  <a:ext uri="{FF2B5EF4-FFF2-40B4-BE49-F238E27FC236}">
                    <a16:creationId xmlns:a16="http://schemas.microsoft.com/office/drawing/2014/main" xmlns="" id="{67DD6D25-AC6B-4345-8D21-389AD9098F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-4722647" y="1053764"/>
                <a:ext cx="1585097" cy="1597290"/>
              </a:xfrm>
              <a:prstGeom prst="rect">
                <a:avLst/>
              </a:prstGeom>
            </p:spPr>
          </p:pic>
          <p:pic>
            <p:nvPicPr>
              <p:cNvPr id="24" name="圖片 23">
                <a:extLst>
                  <a:ext uri="{FF2B5EF4-FFF2-40B4-BE49-F238E27FC236}">
                    <a16:creationId xmlns:a16="http://schemas.microsoft.com/office/drawing/2014/main" xmlns="" id="{9ED2777F-DF12-488A-8678-E0C24BDD18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-2999444" y="1008039"/>
                <a:ext cx="1487553" cy="1646063"/>
              </a:xfrm>
              <a:prstGeom prst="rect">
                <a:avLst/>
              </a:prstGeom>
            </p:spPr>
          </p:pic>
          <p:pic>
            <p:nvPicPr>
              <p:cNvPr id="25" name="圖片 24">
                <a:extLst>
                  <a:ext uri="{FF2B5EF4-FFF2-40B4-BE49-F238E27FC236}">
                    <a16:creationId xmlns:a16="http://schemas.microsoft.com/office/drawing/2014/main" xmlns="" id="{4517670D-F745-4987-A27F-E6A180B6CB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-1393053" y="980604"/>
                <a:ext cx="1579001" cy="1700931"/>
              </a:xfrm>
              <a:prstGeom prst="rect">
                <a:avLst/>
              </a:prstGeom>
            </p:spPr>
          </p:pic>
        </p:grpSp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xmlns="" id="{19B0A81F-1F09-4CD9-B1F4-BB011CA3B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895940" y="5642059"/>
              <a:ext cx="2018273" cy="516494"/>
            </a:xfrm>
            <a:prstGeom prst="rect">
              <a:avLst/>
            </a:prstGeom>
          </p:spPr>
        </p:pic>
      </p:grpSp>
      <p:sp>
        <p:nvSpPr>
          <p:cNvPr id="26" name="CustomShape 3">
            <a:extLst>
              <a:ext uri="{FF2B5EF4-FFF2-40B4-BE49-F238E27FC236}">
                <a16:creationId xmlns:a16="http://schemas.microsoft.com/office/drawing/2014/main" xmlns="" id="{5018DDFE-DCDF-4C05-B731-4455B7824484}"/>
              </a:ext>
            </a:extLst>
          </p:cNvPr>
          <p:cNvSpPr/>
          <p:nvPr/>
        </p:nvSpPr>
        <p:spPr>
          <a:xfrm>
            <a:off x="1411295" y="1752713"/>
            <a:ext cx="6465008" cy="13219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defRPr/>
            </a:pPr>
            <a:r>
              <a:rPr kumimoji="0" lang="zh-TW" altLang="en-US" sz="4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總 監 </a:t>
            </a:r>
            <a:r>
              <a:rPr kumimoji="0" lang="en-US" sz="80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胡耀輝</a:t>
            </a:r>
            <a:endParaRPr kumimoji="0" lang="en-US" sz="4800" b="0" i="0" u="none" strike="noStrike" kern="1200" cap="none" spc="-1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xmlns="" id="{C69CAA4E-7406-46D6-9EA7-CF190543D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7" t="1979" r="7426" b="3351"/>
          <a:stretch>
            <a:fillRect/>
          </a:stretch>
        </p:blipFill>
        <p:spPr bwMode="auto">
          <a:xfrm>
            <a:off x="517359" y="4116083"/>
            <a:ext cx="1334710" cy="132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CustomShape 3">
            <a:extLst>
              <a:ext uri="{FF2B5EF4-FFF2-40B4-BE49-F238E27FC236}">
                <a16:creationId xmlns:a16="http://schemas.microsoft.com/office/drawing/2014/main" xmlns="" id="{FFA0793E-249E-43CD-BF55-2CB5899D5555}"/>
              </a:ext>
            </a:extLst>
          </p:cNvPr>
          <p:cNvSpPr/>
          <p:nvPr/>
        </p:nvSpPr>
        <p:spPr>
          <a:xfrm>
            <a:off x="1184714" y="744612"/>
            <a:ext cx="2496016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dist">
              <a:defRPr/>
            </a:pPr>
            <a:r>
              <a:rPr kumimoji="0" lang="en-US" altLang="zh-TW" sz="2800" b="1" i="0" u="none" strike="noStrike" kern="1200" cap="none" spc="-1" normalizeH="0" baseline="0" noProof="0" dirty="0">
                <a:ln>
                  <a:noFill/>
                </a:ln>
                <a:solidFill>
                  <a:srgbClr val="3E356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2021~2022年度</a:t>
            </a:r>
            <a:endParaRPr kumimoji="0" lang="en-US" altLang="zh-TW" sz="2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1870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ustomShape 1"/>
          <p:cNvSpPr/>
          <p:nvPr/>
        </p:nvSpPr>
        <p:spPr>
          <a:xfrm>
            <a:off x="5496591" y="65881"/>
            <a:ext cx="2158851" cy="3986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2021-2022年度</a:t>
            </a:r>
            <a:endParaRPr kumimoji="0" lang="en-US" sz="20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1" name="CustomShape 2"/>
          <p:cNvSpPr/>
          <p:nvPr/>
        </p:nvSpPr>
        <p:spPr>
          <a:xfrm>
            <a:off x="382772" y="849648"/>
            <a:ext cx="1143000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            </a:t>
            </a:r>
            <a:r>
              <a:rPr kumimoji="0" lang="en-US" altLang="zh-TW" sz="3600" b="1" i="0" u="sng" strike="noStrike" kern="1200" cap="none" spc="-1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團隊整合</a:t>
            </a:r>
            <a:r>
              <a:rPr kumimoji="0" lang="en-US" altLang="zh-TW" sz="3600" b="1" i="0" u="sng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~ </a:t>
            </a:r>
            <a:r>
              <a:rPr kumimoji="0" lang="en-US" sz="3600" b="1" i="0" u="sng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GAT. GMT. GLT. GST.</a:t>
            </a:r>
            <a:r>
              <a:rPr kumimoji="0" lang="zh-TW" altLang="en-US" sz="3600" b="1" i="0" u="sng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 </a:t>
            </a:r>
            <a:r>
              <a:rPr kumimoji="0" lang="en-US" altLang="zh-TW" sz="3600" b="1" i="0" u="sng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~</a:t>
            </a:r>
            <a:r>
              <a:rPr kumimoji="0" lang="en-US" sz="3600" b="1" i="0" u="sng" strike="noStrike" kern="1200" cap="none" spc="-1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蛻變</a:t>
            </a:r>
            <a:endParaRPr kumimoji="0" lang="en-US" sz="3600" b="0" i="0" u="none" strike="noStrike" kern="1200" cap="none" spc="-1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02" name="Group 3"/>
          <p:cNvGrpSpPr/>
          <p:nvPr/>
        </p:nvGrpSpPr>
        <p:grpSpPr>
          <a:xfrm>
            <a:off x="1524000" y="0"/>
            <a:ext cx="36000" cy="36000"/>
            <a:chOff x="0" y="0"/>
            <a:chExt cx="36000" cy="36000"/>
          </a:xfrm>
        </p:grpSpPr>
        <p:grpSp>
          <p:nvGrpSpPr>
            <p:cNvPr id="203" name="Group 4"/>
            <p:cNvGrpSpPr/>
            <p:nvPr/>
          </p:nvGrpSpPr>
          <p:grpSpPr>
            <a:xfrm>
              <a:off x="0" y="0"/>
              <a:ext cx="36000" cy="36000"/>
              <a:chOff x="0" y="0"/>
              <a:chExt cx="36000" cy="36000"/>
            </a:xfrm>
          </p:grpSpPr>
        </p:grpSp>
        <p:grpSp>
          <p:nvGrpSpPr>
            <p:cNvPr id="204" name="Group 5"/>
            <p:cNvGrpSpPr/>
            <p:nvPr/>
          </p:nvGrpSpPr>
          <p:grpSpPr>
            <a:xfrm>
              <a:off x="0" y="0"/>
              <a:ext cx="36000" cy="36000"/>
              <a:chOff x="0" y="0"/>
              <a:chExt cx="36000" cy="36000"/>
            </a:xfrm>
          </p:grpSpPr>
        </p:grp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xmlns="" id="{4F3FC210-EE7A-42CE-A044-75C4249E0947}"/>
              </a:ext>
            </a:extLst>
          </p:cNvPr>
          <p:cNvGrpSpPr/>
          <p:nvPr/>
        </p:nvGrpSpPr>
        <p:grpSpPr>
          <a:xfrm>
            <a:off x="1138388" y="1786267"/>
            <a:ext cx="9542359" cy="4343708"/>
            <a:chOff x="1138388" y="1786267"/>
            <a:chExt cx="9542359" cy="4343708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xmlns="" id="{EF9F82E7-8CD6-4AC6-B36C-024A713172CF}"/>
                </a:ext>
              </a:extLst>
            </p:cNvPr>
            <p:cNvGrpSpPr/>
            <p:nvPr/>
          </p:nvGrpSpPr>
          <p:grpSpPr>
            <a:xfrm>
              <a:off x="1138388" y="1786269"/>
              <a:ext cx="9542359" cy="4343706"/>
              <a:chOff x="1324820" y="1786269"/>
              <a:chExt cx="9542359" cy="4343706"/>
            </a:xfrm>
          </p:grpSpPr>
          <p:pic>
            <p:nvPicPr>
              <p:cNvPr id="205" name="圖片 204"/>
              <p:cNvPicPr/>
              <p:nvPr/>
            </p:nvPicPr>
            <p:blipFill rotWithShape="1">
              <a:blip r:embed="rId3"/>
              <a:srcRect t="5201" b="21049"/>
              <a:stretch/>
            </p:blipFill>
            <p:spPr>
              <a:xfrm>
                <a:off x="1324820" y="1786269"/>
                <a:ext cx="9542359" cy="3965943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9" name="圖片 8">
                <a:extLst>
                  <a:ext uri="{FF2B5EF4-FFF2-40B4-BE49-F238E27FC236}">
                    <a16:creationId xmlns:a16="http://schemas.microsoft.com/office/drawing/2014/main" xmlns="" id="{3B5290A1-A456-416F-BEBC-1635CFD729DC}"/>
                  </a:ext>
                </a:extLst>
              </p:cNvPr>
              <p:cNvPicPr/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brightnessContrast contrast="-40000"/>
                        </a14:imgEffect>
                      </a14:imgLayer>
                    </a14:imgProps>
                  </a:ext>
                </a:extLst>
              </a:blip>
              <a:srcRect t="78685" b="-129"/>
              <a:stretch/>
            </p:blipFill>
            <p:spPr>
              <a:xfrm>
                <a:off x="1324820" y="5752213"/>
                <a:ext cx="9542359" cy="377762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xmlns="" id="{4CE95557-AF9F-4C03-A478-F1EF2D8FC87C}"/>
                </a:ext>
              </a:extLst>
            </p:cNvPr>
            <p:cNvGrpSpPr/>
            <p:nvPr/>
          </p:nvGrpSpPr>
          <p:grpSpPr>
            <a:xfrm>
              <a:off x="1511253" y="1786267"/>
              <a:ext cx="8783885" cy="3965944"/>
              <a:chOff x="1511253" y="1786267"/>
              <a:chExt cx="8783885" cy="3965944"/>
            </a:xfrm>
          </p:grpSpPr>
          <p:pic>
            <p:nvPicPr>
              <p:cNvPr id="12" name="圖片 11">
                <a:extLst>
                  <a:ext uri="{FF2B5EF4-FFF2-40B4-BE49-F238E27FC236}">
                    <a16:creationId xmlns:a16="http://schemas.microsoft.com/office/drawing/2014/main" xmlns="" id="{994F48C7-5A37-4A61-8AFA-5B64155DAA32}"/>
                  </a:ext>
                </a:extLst>
              </p:cNvPr>
              <p:cNvPicPr/>
              <p:nvPr/>
            </p:nvPicPr>
            <p:blipFill rotWithShape="1">
              <a:blip r:embed="rId3"/>
              <a:srcRect l="52155" t="5201" r="28679" b="21049"/>
              <a:stretch/>
            </p:blipFill>
            <p:spPr>
              <a:xfrm>
                <a:off x="3835153" y="1786267"/>
                <a:ext cx="1828801" cy="3965943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xmlns="" id="{EE64E692-23CE-4781-90C4-FAE7816EBF14}"/>
                  </a:ext>
                </a:extLst>
              </p:cNvPr>
              <p:cNvPicPr/>
              <p:nvPr/>
            </p:nvPicPr>
            <p:blipFill rotWithShape="1">
              <a:blip r:embed="rId3"/>
              <a:srcRect l="3033" t="5201" r="52962" b="21049"/>
              <a:stretch/>
            </p:blipFill>
            <p:spPr>
              <a:xfrm>
                <a:off x="6096000" y="1786267"/>
                <a:ext cx="4199138" cy="3965943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1" name="圖片 10">
                <a:extLst>
                  <a:ext uri="{FF2B5EF4-FFF2-40B4-BE49-F238E27FC236}">
                    <a16:creationId xmlns:a16="http://schemas.microsoft.com/office/drawing/2014/main" xmlns="" id="{B843E6AA-658D-41EF-9A79-3E35CA9DBCCB}"/>
                  </a:ext>
                </a:extLst>
              </p:cNvPr>
              <p:cNvPicPr/>
              <p:nvPr/>
            </p:nvPicPr>
            <p:blipFill rotWithShape="1">
              <a:blip r:embed="rId3"/>
              <a:srcRect l="77088" t="5201" r="4584" b="21049"/>
              <a:stretch/>
            </p:blipFill>
            <p:spPr>
              <a:xfrm>
                <a:off x="1511253" y="1786268"/>
                <a:ext cx="1748900" cy="3965943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xmlns="" id="{AEDCEF02-8282-4A85-AF54-FFA435C43F2E}"/>
              </a:ext>
            </a:extLst>
          </p:cNvPr>
          <p:cNvGrpSpPr/>
          <p:nvPr/>
        </p:nvGrpSpPr>
        <p:grpSpPr>
          <a:xfrm>
            <a:off x="1158610" y="2299893"/>
            <a:ext cx="407333" cy="3099210"/>
            <a:chOff x="974290" y="2299893"/>
            <a:chExt cx="591653" cy="3099210"/>
          </a:xfrm>
        </p:grpSpPr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xmlns="" id="{1CDFEDDA-EA3D-4CF7-B656-881D3ECF199A}"/>
                </a:ext>
              </a:extLst>
            </p:cNvPr>
            <p:cNvCxnSpPr>
              <a:cxnSpLocks/>
            </p:cNvCxnSpPr>
            <p:nvPr/>
          </p:nvCxnSpPr>
          <p:spPr>
            <a:xfrm>
              <a:off x="974290" y="3471169"/>
              <a:ext cx="541425" cy="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xmlns="" id="{86E9FAFF-5F6A-49DD-BC8A-307332EB35CC}"/>
                </a:ext>
              </a:extLst>
            </p:cNvPr>
            <p:cNvCxnSpPr>
              <a:cxnSpLocks/>
            </p:cNvCxnSpPr>
            <p:nvPr/>
          </p:nvCxnSpPr>
          <p:spPr>
            <a:xfrm>
              <a:off x="974290" y="4387049"/>
              <a:ext cx="541425" cy="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xmlns="" id="{911282DB-D2CD-4B54-9758-5501873EE6E5}"/>
                </a:ext>
              </a:extLst>
            </p:cNvPr>
            <p:cNvCxnSpPr>
              <a:cxnSpLocks/>
            </p:cNvCxnSpPr>
            <p:nvPr/>
          </p:nvCxnSpPr>
          <p:spPr>
            <a:xfrm>
              <a:off x="1024518" y="2299893"/>
              <a:ext cx="541425" cy="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xmlns="" id="{69DFB7E2-AC5E-47EA-95F2-4B62E287C767}"/>
                </a:ext>
              </a:extLst>
            </p:cNvPr>
            <p:cNvCxnSpPr>
              <a:cxnSpLocks/>
            </p:cNvCxnSpPr>
            <p:nvPr/>
          </p:nvCxnSpPr>
          <p:spPr>
            <a:xfrm>
              <a:off x="1024517" y="5399103"/>
              <a:ext cx="541425" cy="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xmlns="" id="{B79B025C-3FA7-48B8-8351-770189304A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4290" y="2299893"/>
              <a:ext cx="0" cy="309921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圖片 23">
            <a:extLst>
              <a:ext uri="{FF2B5EF4-FFF2-40B4-BE49-F238E27FC236}">
                <a16:creationId xmlns:a16="http://schemas.microsoft.com/office/drawing/2014/main" xmlns="" id="{62F3DC12-0170-49B4-ADB7-98617F8107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2796" y="2383084"/>
            <a:ext cx="369393" cy="2932827"/>
          </a:xfrm>
          <a:prstGeom prst="rect">
            <a:avLst/>
          </a:prstGeom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xmlns="" id="{DAA12CA0-CEE9-4BAE-B933-E5A4DD4BE9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4368" y="2466276"/>
            <a:ext cx="369393" cy="2932827"/>
          </a:xfrm>
          <a:prstGeom prst="rect">
            <a:avLst/>
          </a:prstGeom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xmlns="" id="{84B87C74-457A-4E2D-9A0B-4A88CD2468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5569" y="2466275"/>
            <a:ext cx="369393" cy="2932827"/>
          </a:xfrm>
          <a:prstGeom prst="rect">
            <a:avLst/>
          </a:prstGeom>
        </p:spPr>
      </p:pic>
      <p:sp>
        <p:nvSpPr>
          <p:cNvPr id="53" name="矩形 6">
            <a:extLst>
              <a:ext uri="{FF2B5EF4-FFF2-40B4-BE49-F238E27FC236}">
                <a16:creationId xmlns:a16="http://schemas.microsoft.com/office/drawing/2014/main" xmlns="" id="{29083943-4850-4D39-A27C-04C9DD3AD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0" y="513409"/>
            <a:ext cx="82586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TW" sz="60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2.</a:t>
            </a:r>
            <a:endParaRPr lang="zh-TW" altLang="en-US" sz="6000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4448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3AFFD1DF-99E4-4DC0-9940-226291211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59" y="698571"/>
            <a:ext cx="210659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口號</a:t>
            </a:r>
            <a:r>
              <a:rPr kumimoji="1" lang="zh-TW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endParaRPr kumimoji="1" lang="en-US" altLang="zh-TW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6">
            <a:extLst>
              <a:ext uri="{FF2B5EF4-FFF2-40B4-BE49-F238E27FC236}">
                <a16:creationId xmlns:a16="http://schemas.microsoft.com/office/drawing/2014/main" xmlns="" id="{81903ECF-2FC4-4757-A213-0D971D7E4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202" y="483128"/>
            <a:ext cx="95410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TW" sz="72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3.</a:t>
            </a:r>
            <a:endParaRPr lang="zh-TW" altLang="en-US" sz="7200" dirty="0">
              <a:solidFill>
                <a:srgbClr val="CC0099"/>
              </a:solidFill>
            </a:endParaRPr>
          </a:p>
        </p:txBody>
      </p:sp>
      <p:pic>
        <p:nvPicPr>
          <p:cNvPr id="9" name="圖片 1">
            <a:extLst>
              <a:ext uri="{FF2B5EF4-FFF2-40B4-BE49-F238E27FC236}">
                <a16:creationId xmlns:a16="http://schemas.microsoft.com/office/drawing/2014/main" xmlns="" id="{2CF2659D-966F-4926-890D-08EF17114B4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3650740" y="929091"/>
            <a:ext cx="5218977" cy="5254328"/>
          </a:xfrm>
          <a:prstGeom prst="rect">
            <a:avLst/>
          </a:prstGeom>
          <a:ln>
            <a:noFill/>
          </a:ln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7F6A7541-49FC-4F16-84CE-8C9B1D941D48}"/>
              </a:ext>
            </a:extLst>
          </p:cNvPr>
          <p:cNvSpPr txBox="1"/>
          <p:nvPr/>
        </p:nvSpPr>
        <p:spPr>
          <a:xfrm>
            <a:off x="2777358" y="1544054"/>
            <a:ext cx="6936317" cy="3539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en-US" altLang="zh-TW" sz="4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800" b="1" dirty="0">
                <a:solidFill>
                  <a:srgbClr val="CC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團結和諧、熱情服務</a:t>
            </a:r>
            <a:endParaRPr lang="en-US" altLang="zh-TW" sz="48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☆</a:t>
            </a:r>
            <a:r>
              <a:rPr lang="en-US" altLang="zh-TW" sz="4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54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2 1 2 2</a:t>
            </a:r>
            <a:r>
              <a:rPr lang="en-US" altLang="zh-TW" sz="48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</a:t>
            </a:r>
            <a:r>
              <a:rPr lang="zh-TW" altLang="en-US" sz="4800" b="1" dirty="0">
                <a:solidFill>
                  <a:srgbClr val="CC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、獨一無二</a:t>
            </a:r>
            <a:endParaRPr lang="en-US" altLang="zh-TW" sz="48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☆</a:t>
            </a:r>
            <a:r>
              <a:rPr lang="en-US" altLang="zh-TW" sz="4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54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2 1 2 2</a:t>
            </a:r>
            <a:r>
              <a:rPr lang="en-US" altLang="zh-TW" sz="48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</a:t>
            </a:r>
            <a:r>
              <a:rPr lang="zh-TW" altLang="en-US" sz="4800" b="1" dirty="0">
                <a:solidFill>
                  <a:srgbClr val="CC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、有您最好</a:t>
            </a:r>
            <a:endParaRPr lang="en-US" altLang="zh-TW" sz="48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7213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">
            <a:extLst>
              <a:ext uri="{FF2B5EF4-FFF2-40B4-BE49-F238E27FC236}">
                <a16:creationId xmlns:a16="http://schemas.microsoft.com/office/drawing/2014/main" xmlns="" id="{EC2A67B7-1D65-4783-951C-16F5D06D5643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625919" y="2947387"/>
            <a:ext cx="3808520" cy="3355170"/>
          </a:xfrm>
          <a:prstGeom prst="rect">
            <a:avLst/>
          </a:prstGeom>
          <a:ln>
            <a:noFill/>
          </a:ln>
        </p:spPr>
      </p:pic>
      <p:pic>
        <p:nvPicPr>
          <p:cNvPr id="11" name="圖片 1">
            <a:extLst>
              <a:ext uri="{FF2B5EF4-FFF2-40B4-BE49-F238E27FC236}">
                <a16:creationId xmlns:a16="http://schemas.microsoft.com/office/drawing/2014/main" xmlns="" id="{B78CCAEF-F20C-43CF-AFD5-41EC04C86DE1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614217" y="1294065"/>
            <a:ext cx="5481783" cy="4839816"/>
          </a:xfrm>
          <a:prstGeom prst="rect">
            <a:avLst/>
          </a:prstGeom>
          <a:ln>
            <a:noFill/>
          </a:ln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46A5F2B9-3EC6-47CB-87B5-D96F95936A3A}"/>
              </a:ext>
            </a:extLst>
          </p:cNvPr>
          <p:cNvSpPr txBox="1"/>
          <p:nvPr/>
        </p:nvSpPr>
        <p:spPr>
          <a:xfrm>
            <a:off x="1145219" y="655461"/>
            <a:ext cx="96855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1" i="0" u="sng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國際獅子會台灣總會</a:t>
            </a:r>
            <a:r>
              <a:rPr lang="en-US" altLang="zh-TW" sz="2800" b="1" i="0" u="sng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MD300</a:t>
            </a:r>
            <a:r>
              <a:rPr lang="zh-TW" altLang="en-US" sz="2800" b="1" u="sng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sz="2800" b="1" i="0" u="sng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總監議會議長</a:t>
            </a:r>
            <a:r>
              <a:rPr lang="en-US" altLang="zh-TW" sz="2800" b="1" i="0" u="sng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  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xmlns="" id="{F0717B47-BF02-40B8-BB03-C909C88AAB76}"/>
              </a:ext>
            </a:extLst>
          </p:cNvPr>
          <p:cNvGrpSpPr/>
          <p:nvPr/>
        </p:nvGrpSpPr>
        <p:grpSpPr>
          <a:xfrm>
            <a:off x="2751738" y="1178681"/>
            <a:ext cx="6445527" cy="4955200"/>
            <a:chOff x="2751738" y="1178681"/>
            <a:chExt cx="6445527" cy="4955200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xmlns="" id="{BF61F57B-9C03-45C6-A020-472D1D9843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1738" y="1178681"/>
              <a:ext cx="6445527" cy="4955200"/>
            </a:xfrm>
            <a:prstGeom prst="rect">
              <a:avLst/>
            </a:prstGeom>
          </p:spPr>
        </p:pic>
        <p:sp>
          <p:nvSpPr>
            <p:cNvPr id="13" name="CustomShape 3">
              <a:extLst>
                <a:ext uri="{FF2B5EF4-FFF2-40B4-BE49-F238E27FC236}">
                  <a16:creationId xmlns:a16="http://schemas.microsoft.com/office/drawing/2014/main" xmlns="" id="{A2097A83-0FB0-4AE0-982F-5D0E06479DCF}"/>
                </a:ext>
              </a:extLst>
            </p:cNvPr>
            <p:cNvSpPr/>
            <p:nvPr/>
          </p:nvSpPr>
          <p:spPr>
            <a:xfrm>
              <a:off x="4783672" y="1932321"/>
              <a:ext cx="2496016" cy="36787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 algn="dist">
                <a:defRPr/>
              </a:pPr>
              <a:r>
                <a:rPr kumimoji="0" lang="en-US" altLang="zh-TW" b="1" i="0" u="none" strike="noStrike" kern="1200" cap="none" spc="-1" normalizeH="0" baseline="0" noProof="0" dirty="0">
                  <a:ln>
                    <a:noFill/>
                  </a:ln>
                  <a:solidFill>
                    <a:srgbClr val="3E3569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</a:rPr>
                <a:t>2021~2022年度</a:t>
              </a:r>
              <a:endParaRPr kumimoji="0" lang="en-US" altLang="zh-TW" b="0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15" name="圖片 9">
            <a:extLst>
              <a:ext uri="{FF2B5EF4-FFF2-40B4-BE49-F238E27FC236}">
                <a16:creationId xmlns:a16="http://schemas.microsoft.com/office/drawing/2014/main" xmlns="" id="{904C4E2E-5F56-4F99-AACD-C5101EBB149A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627539" y="652185"/>
            <a:ext cx="641880" cy="6418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11221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375CC0AA-9F9E-4099-924B-937E7E45C6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62" t="56215" r="12404" b="6450"/>
          <a:stretch/>
        </p:blipFill>
        <p:spPr>
          <a:xfrm>
            <a:off x="1660124" y="1005396"/>
            <a:ext cx="8424909" cy="4847208"/>
          </a:xfrm>
          <a:prstGeom prst="rect">
            <a:avLst/>
          </a:prstGeom>
        </p:spPr>
      </p:pic>
      <p:pic>
        <p:nvPicPr>
          <p:cNvPr id="3" name="圖片 9">
            <a:extLst>
              <a:ext uri="{FF2B5EF4-FFF2-40B4-BE49-F238E27FC236}">
                <a16:creationId xmlns:a16="http://schemas.microsoft.com/office/drawing/2014/main" xmlns="" id="{AE8FE057-7F1A-45DC-A3B3-90E7008AC7F8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986025" y="1005396"/>
            <a:ext cx="641880" cy="6418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19823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8BA9F8D2-8DF8-4408-96F5-BA8118A2EED8}"/>
              </a:ext>
            </a:extLst>
          </p:cNvPr>
          <p:cNvGrpSpPr/>
          <p:nvPr/>
        </p:nvGrpSpPr>
        <p:grpSpPr>
          <a:xfrm>
            <a:off x="-1" y="1"/>
            <a:ext cx="12192001" cy="6857999"/>
            <a:chOff x="-1" y="1"/>
            <a:chExt cx="12192001" cy="6857999"/>
          </a:xfrm>
        </p:grpSpPr>
        <p:pic>
          <p:nvPicPr>
            <p:cNvPr id="2" name="圖片 1">
              <a:extLst>
                <a:ext uri="{FF2B5EF4-FFF2-40B4-BE49-F238E27FC236}">
                  <a16:creationId xmlns:a16="http://schemas.microsoft.com/office/drawing/2014/main" xmlns="" id="{F68AC679-D5FB-4AD4-8F28-BC00D35C4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"/>
              <a:ext cx="12192000" cy="6857999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xmlns="" id="{ABD246C4-DDFE-474A-B86E-6935037531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41" t="20841" r="85052" b="28026"/>
            <a:stretch/>
          </p:blipFill>
          <p:spPr>
            <a:xfrm>
              <a:off x="-1" y="1301586"/>
              <a:ext cx="1240245" cy="3506680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xmlns="" id="{414D09D5-C1FA-4204-A20F-E55980305B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41" t="20841" r="85052" b="28026"/>
            <a:stretch/>
          </p:blipFill>
          <p:spPr>
            <a:xfrm flipH="1">
              <a:off x="11026170" y="1985817"/>
              <a:ext cx="1165829" cy="2724727"/>
            </a:xfrm>
            <a:prstGeom prst="rect">
              <a:avLst/>
            </a:prstGeom>
          </p:spPr>
        </p:pic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F257C713-821E-4E49-82C6-EDADF8172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7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4147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93ABFD7E-4891-42A5-A542-B8598167CC24}"/>
              </a:ext>
            </a:extLst>
          </p:cNvPr>
          <p:cNvSpPr txBox="1"/>
          <p:nvPr/>
        </p:nvSpPr>
        <p:spPr>
          <a:xfrm>
            <a:off x="5915491" y="705177"/>
            <a:ext cx="5110588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zh-TW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『</a:t>
            </a:r>
            <a:r>
              <a:rPr kumimoji="1" lang="zh-TW" altLang="zh-TW" sz="24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團結和諧、熱情服務</a:t>
            </a:r>
            <a:r>
              <a:rPr kumimoji="1" lang="zh-TW" altLang="zh-TW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</a:t>
            </a:r>
            <a:endParaRPr kumimoji="1" lang="zh-TW" altLang="zh-TW" sz="2000" kern="100" dirty="0">
              <a:solidFill>
                <a:srgbClr val="000000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400" b="1" kern="0" dirty="0">
                <a:solidFill>
                  <a:srgbClr val="000000"/>
                </a:solidFill>
                <a:latin typeface="標楷體" panose="03000509000000000000" pitchFamily="65" charset="-120"/>
                <a:ea typeface="新細明體" panose="02020500000000000000" pitchFamily="18" charset="-120"/>
                <a:cs typeface="DFKaiShu-SB-Estd-BF"/>
              </a:rPr>
              <a:t>    </a:t>
            </a:r>
            <a:r>
              <a:rPr kumimoji="1" lang="en-US" altLang="zh-TW" sz="2000" b="1" kern="0" dirty="0">
                <a:solidFill>
                  <a:srgbClr val="000000"/>
                </a:solidFill>
                <a:latin typeface="標楷體" panose="03000509000000000000" pitchFamily="65" charset="-120"/>
                <a:ea typeface="新細明體" panose="02020500000000000000" pitchFamily="18" charset="-120"/>
                <a:cs typeface="DFKaiShu-SB-Estd-BF"/>
              </a:rPr>
              <a:t>2021-2022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年度主題將以『團結和諧、熱情服務』來開展，其意義如下：</a:t>
            </a:r>
            <a:endParaRPr kumimoji="1" lang="zh-TW" altLang="zh-TW" sz="2000" kern="100" dirty="0">
              <a:solidFill>
                <a:srgbClr val="000000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我們以『團結，熱情』的中心思考來定義我們的服務價值，因此我們</a:t>
            </a:r>
            <a:r>
              <a:rPr kumimoji="1" lang="en-US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 300G2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區獅友的服務熱忱如盛開的生命花朵，我們以花朵的方式發想。外圓是表達『</a:t>
            </a:r>
            <a:r>
              <a:rPr kumimoji="1" lang="zh-TW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圓融和諧團結力量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』，呈現『</a:t>
            </a:r>
            <a:r>
              <a:rPr kumimoji="1" lang="zh-TW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學習活力</a:t>
            </a:r>
            <a:r>
              <a:rPr kumimoji="1" lang="zh-TW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DFKaiShu-SB-Estd-BF"/>
              </a:rPr>
              <a:t>、</a:t>
            </a:r>
            <a:r>
              <a:rPr kumimoji="1" lang="zh-TW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服務熱情的心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』，因為大自然的花朵有種自然和諧的對稱；花瓣堆疊往</a:t>
            </a:r>
            <a:r>
              <a:rPr kumimoji="1" lang="zh-TW" altLang="zh-TW" sz="2000" b="1" u="sng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中心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的『</a:t>
            </a:r>
            <a:r>
              <a:rPr kumimoji="1" lang="zh-TW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團隊向心力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』，每片花瓣宛如</a:t>
            </a:r>
            <a:r>
              <a:rPr kumimoji="1" lang="en-US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G2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區有『</a:t>
            </a:r>
            <a:r>
              <a:rPr kumimoji="1" lang="en-US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12</a:t>
            </a:r>
            <a:r>
              <a:rPr kumimoji="1" lang="zh-TW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專區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』每位獅友『</a:t>
            </a:r>
            <a:r>
              <a:rPr kumimoji="1" lang="zh-TW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團結一心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』，而花朵自然的『</a:t>
            </a:r>
            <a:r>
              <a:rPr kumimoji="1" lang="zh-TW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生命力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』也能表達出對事物的『</a:t>
            </a:r>
            <a:r>
              <a:rPr kumimoji="1" lang="zh-TW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熱情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』，與國際獅子會『</a:t>
            </a:r>
            <a:r>
              <a:rPr kumimoji="1" lang="zh-TW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獅子的精神</a:t>
            </a:r>
            <a:r>
              <a:rPr kumimoji="1" lang="en-US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~</a:t>
            </a:r>
            <a:r>
              <a:rPr kumimoji="1" lang="zh-TW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發揚人類博愛的精神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』互相輝映的。</a:t>
            </a:r>
            <a:endParaRPr kumimoji="1" lang="zh-TW" altLang="zh-TW" sz="2000" kern="100" dirty="0">
              <a:solidFill>
                <a:srgbClr val="000000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000" b="1" kern="0" dirty="0">
                <a:solidFill>
                  <a:srgbClr val="000000"/>
                </a:solidFill>
                <a:latin typeface="標楷體" panose="03000509000000000000" pitchFamily="65" charset="-120"/>
                <a:ea typeface="新細明體" panose="02020500000000000000" pitchFamily="18" charset="-120"/>
                <a:cs typeface="DFKaiShu-SB-Estd-BF"/>
              </a:rPr>
              <a:t>    2021-2022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年度全體獅友同心協力，發揮國際獅子會『</a:t>
            </a:r>
            <a:r>
              <a:rPr kumimoji="1" lang="en-US" altLang="zh-TW" sz="2000" b="1" kern="0" dirty="0">
                <a:solidFill>
                  <a:srgbClr val="CC0099"/>
                </a:solidFill>
                <a:latin typeface="標楷體" panose="03000509000000000000" pitchFamily="65" charset="-120"/>
                <a:ea typeface="新細明體" panose="02020500000000000000" pitchFamily="18" charset="-120"/>
                <a:cs typeface="DFKaiShu-SB-Estd-BF"/>
              </a:rPr>
              <a:t>WE SERVE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』圓滿完成服務任務，開出</a:t>
            </a:r>
            <a:r>
              <a:rPr kumimoji="1" lang="zh-TW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美麗燦爛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『</a:t>
            </a:r>
            <a:r>
              <a:rPr kumimoji="1" lang="zh-TW" altLang="zh-TW" sz="2000" b="1" kern="0" dirty="0">
                <a:solidFill>
                  <a:srgbClr val="CC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耀眼輝煌</a:t>
            </a:r>
            <a:r>
              <a:rPr kumimoji="1" lang="zh-TW" altLang="zh-TW" sz="20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』的年度佳績。</a:t>
            </a:r>
            <a:endParaRPr kumimoji="1" lang="zh-TW" altLang="zh-TW" sz="2000" kern="100" dirty="0">
              <a:solidFill>
                <a:srgbClr val="000000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826A2937-CC2E-4489-9896-EDDE45391069}"/>
              </a:ext>
            </a:extLst>
          </p:cNvPr>
          <p:cNvGrpSpPr/>
          <p:nvPr/>
        </p:nvGrpSpPr>
        <p:grpSpPr>
          <a:xfrm>
            <a:off x="841685" y="1989709"/>
            <a:ext cx="5073806" cy="3663119"/>
            <a:chOff x="-239418" y="692695"/>
            <a:chExt cx="5073806" cy="366311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xmlns="" id="{EEE0E3C7-0D05-4DA7-BD79-DA7E1335C0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267" t="1979" r="7426" b="3351"/>
            <a:stretch>
              <a:fillRect/>
            </a:stretch>
          </p:blipFill>
          <p:spPr bwMode="auto">
            <a:xfrm>
              <a:off x="1962816" y="1511620"/>
              <a:ext cx="2871572" cy="2844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FEAE0BB3-E12C-432A-8BCB-F77B27D8FCB2}"/>
                </a:ext>
              </a:extLst>
            </p:cNvPr>
            <p:cNvSpPr txBox="1"/>
            <p:nvPr/>
          </p:nvSpPr>
          <p:spPr>
            <a:xfrm>
              <a:off x="1111830" y="710108"/>
              <a:ext cx="244827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zh-TW" b="1" u="sng" kern="0" dirty="0">
                  <a:solidFill>
                    <a:srgbClr val="CC0099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DFKaiShu-SB-Estd-BF"/>
                </a:rPr>
                <a:t>圓融和諧</a:t>
              </a:r>
              <a:r>
                <a:rPr kumimoji="1" lang="zh-TW" altLang="en-US" b="1" u="sng" kern="0" dirty="0">
                  <a:solidFill>
                    <a:srgbClr val="CC0099"/>
                  </a:solidFill>
                  <a:latin typeface="PMingLiU" panose="02020500000000000000" pitchFamily="18" charset="-120"/>
                  <a:ea typeface="PMingLiU" panose="02020500000000000000" pitchFamily="18" charset="-120"/>
                  <a:cs typeface="DFKaiShu-SB-Estd-BF"/>
                </a:rPr>
                <a:t>、</a:t>
              </a:r>
              <a:r>
                <a:rPr kumimoji="1" lang="zh-TW" altLang="zh-TW" b="1" u="sng" kern="0" dirty="0">
                  <a:solidFill>
                    <a:srgbClr val="CC0099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DFKaiShu-SB-Estd-BF"/>
                </a:rPr>
                <a:t>團結力量</a:t>
              </a:r>
              <a:endParaRPr kumimoji="1" lang="zh-TW" altLang="en-US" u="sng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xmlns="" id="{8F486922-35DA-4F66-8686-56E83FED9D56}"/>
                </a:ext>
              </a:extLst>
            </p:cNvPr>
            <p:cNvSpPr txBox="1"/>
            <p:nvPr/>
          </p:nvSpPr>
          <p:spPr>
            <a:xfrm>
              <a:off x="687668" y="1391487"/>
              <a:ext cx="18722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b="1" u="sng" kern="0" dirty="0">
                  <a:solidFill>
                    <a:srgbClr val="CC0099"/>
                  </a:solidFill>
                  <a:latin typeface="標楷體" panose="03000509000000000000" pitchFamily="65" charset="-120"/>
                  <a:ea typeface="新細明體" panose="02020500000000000000" pitchFamily="18" charset="-120"/>
                  <a:cs typeface="DFKaiShu-SB-Estd-BF"/>
                </a:rPr>
                <a:t>12</a:t>
              </a:r>
              <a:r>
                <a:rPr kumimoji="1" lang="zh-TW" altLang="zh-TW" b="1" u="sng" kern="0" dirty="0">
                  <a:solidFill>
                    <a:srgbClr val="CC0099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DFKaiShu-SB-Estd-BF"/>
                </a:rPr>
                <a:t>專區團結一心</a:t>
              </a:r>
              <a:endParaRPr kumimoji="1" lang="zh-TW" altLang="en-US" u="sng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xmlns="" id="{616DC271-F660-4FF4-AEE3-8FDB2D470EBE}"/>
                </a:ext>
              </a:extLst>
            </p:cNvPr>
            <p:cNvSpPr txBox="1"/>
            <p:nvPr/>
          </p:nvSpPr>
          <p:spPr>
            <a:xfrm>
              <a:off x="573276" y="2132855"/>
              <a:ext cx="146703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zh-TW" b="1" u="sng" kern="0" dirty="0">
                  <a:solidFill>
                    <a:srgbClr val="CC0099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DFKaiShu-SB-Estd-BF"/>
                </a:rPr>
                <a:t>團隊向心力</a:t>
              </a:r>
              <a:endParaRPr kumimoji="1" lang="zh-TW" altLang="zh-TW" sz="16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新細明體" panose="02020500000000000000" pitchFamily="18" charset="-120"/>
              </a:endParaRPr>
            </a:p>
          </p:txBody>
        </p: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xmlns="" id="{74E74B55-55DA-4B00-993E-5CB6FEAD526B}"/>
                </a:ext>
              </a:extLst>
            </p:cNvPr>
            <p:cNvGrpSpPr/>
            <p:nvPr/>
          </p:nvGrpSpPr>
          <p:grpSpPr>
            <a:xfrm>
              <a:off x="3398602" y="692695"/>
              <a:ext cx="93278" cy="947863"/>
              <a:chOff x="3275856" y="1052736"/>
              <a:chExt cx="0" cy="1040470"/>
            </a:xfrm>
          </p:grpSpPr>
          <p:cxnSp>
            <p:nvCxnSpPr>
              <p:cNvPr id="21" name="直線單箭頭接點 20">
                <a:extLst>
                  <a:ext uri="{FF2B5EF4-FFF2-40B4-BE49-F238E27FC236}">
                    <a16:creationId xmlns:a16="http://schemas.microsoft.com/office/drawing/2014/main" xmlns="" id="{95BFD1EF-96E1-47A2-8392-AA622BB1D33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75856" y="1052736"/>
                <a:ext cx="0" cy="1040470"/>
              </a:xfrm>
              <a:prstGeom prst="straightConnector1">
                <a:avLst/>
              </a:prstGeom>
              <a:ln w="9525">
                <a:solidFill>
                  <a:srgbClr val="0000C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線單箭頭接點 21">
                <a:extLst>
                  <a:ext uri="{FF2B5EF4-FFF2-40B4-BE49-F238E27FC236}">
                    <a16:creationId xmlns:a16="http://schemas.microsoft.com/office/drawing/2014/main" xmlns="" id="{2DCDF4BC-D123-43AF-BCDB-399315B7C49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75856" y="1052736"/>
                <a:ext cx="0" cy="216024"/>
              </a:xfrm>
              <a:prstGeom prst="straightConnector1">
                <a:avLst/>
              </a:prstGeom>
              <a:ln w="38100">
                <a:solidFill>
                  <a:srgbClr val="0000C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xmlns="" id="{279AAD52-76A3-4159-BF3D-4877B24211FC}"/>
                </a:ext>
              </a:extLst>
            </p:cNvPr>
            <p:cNvGrpSpPr/>
            <p:nvPr/>
          </p:nvGrpSpPr>
          <p:grpSpPr>
            <a:xfrm rot="16200000" flipH="1">
              <a:off x="1926812" y="1232440"/>
              <a:ext cx="72008" cy="2764877"/>
              <a:chOff x="3275856" y="1052736"/>
              <a:chExt cx="0" cy="1040470"/>
            </a:xfrm>
          </p:grpSpPr>
          <p:cxnSp>
            <p:nvCxnSpPr>
              <p:cNvPr id="19" name="直線單箭頭接點 18">
                <a:extLst>
                  <a:ext uri="{FF2B5EF4-FFF2-40B4-BE49-F238E27FC236}">
                    <a16:creationId xmlns:a16="http://schemas.microsoft.com/office/drawing/2014/main" xmlns="" id="{3E70AD9A-C59F-41AC-8ECB-26B13FA16D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75856" y="1052736"/>
                <a:ext cx="0" cy="1040470"/>
              </a:xfrm>
              <a:prstGeom prst="straightConnector1">
                <a:avLst/>
              </a:prstGeom>
              <a:ln w="9525">
                <a:solidFill>
                  <a:srgbClr val="0000C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單箭頭接點 19">
                <a:extLst>
                  <a:ext uri="{FF2B5EF4-FFF2-40B4-BE49-F238E27FC236}">
                    <a16:creationId xmlns:a16="http://schemas.microsoft.com/office/drawing/2014/main" xmlns="" id="{5654F2EB-B713-41BB-99AC-9FEF3EC155F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3221660" y="1106932"/>
                <a:ext cx="108391" cy="0"/>
              </a:xfrm>
              <a:prstGeom prst="straightConnector1">
                <a:avLst/>
              </a:prstGeom>
              <a:ln w="38100">
                <a:solidFill>
                  <a:srgbClr val="0000C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9060C3FF-9167-47DC-9A38-ECCE0C4539E6}"/>
                </a:ext>
              </a:extLst>
            </p:cNvPr>
            <p:cNvSpPr txBox="1"/>
            <p:nvPr/>
          </p:nvSpPr>
          <p:spPr>
            <a:xfrm>
              <a:off x="-239418" y="2972814"/>
              <a:ext cx="249496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b="1" kern="0" dirty="0">
                  <a:solidFill>
                    <a:srgbClr val="CC0099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DFKaiShu-SB-Estd-BF"/>
                </a:rPr>
                <a:t>學習活力、</a:t>
              </a:r>
              <a:r>
                <a:rPr kumimoji="1" lang="zh-TW" altLang="en-US" b="1" u="sng" kern="0" dirty="0">
                  <a:solidFill>
                    <a:srgbClr val="CC0099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DFKaiShu-SB-Estd-BF"/>
                </a:rPr>
                <a:t>服務熱情</a:t>
              </a:r>
              <a:endParaRPr kumimoji="1" lang="zh-TW" altLang="zh-TW" sz="16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新細明體" panose="02020500000000000000" pitchFamily="18" charset="-120"/>
              </a:endParaRPr>
            </a:p>
          </p:txBody>
        </p:sp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xmlns="" id="{48AFF525-E31C-4FE5-ACA1-03E053DE0F46}"/>
                </a:ext>
              </a:extLst>
            </p:cNvPr>
            <p:cNvGrpSpPr/>
            <p:nvPr/>
          </p:nvGrpSpPr>
          <p:grpSpPr>
            <a:xfrm rot="16200000" flipH="1">
              <a:off x="1597308" y="1626501"/>
              <a:ext cx="1" cy="3584674"/>
              <a:chOff x="3275857" y="760938"/>
              <a:chExt cx="1" cy="1348973"/>
            </a:xfrm>
          </p:grpSpPr>
          <p:cxnSp>
            <p:nvCxnSpPr>
              <p:cNvPr id="17" name="直線單箭頭接點 16">
                <a:extLst>
                  <a:ext uri="{FF2B5EF4-FFF2-40B4-BE49-F238E27FC236}">
                    <a16:creationId xmlns:a16="http://schemas.microsoft.com/office/drawing/2014/main" xmlns="" id="{16E4E066-D782-450D-A4B1-2CD65D2A44A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2601371" y="1435425"/>
                <a:ext cx="1348973" cy="0"/>
              </a:xfrm>
              <a:prstGeom prst="straightConnector1">
                <a:avLst/>
              </a:prstGeom>
              <a:ln w="9525">
                <a:solidFill>
                  <a:srgbClr val="0000C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單箭頭接點 17">
                <a:extLst>
                  <a:ext uri="{FF2B5EF4-FFF2-40B4-BE49-F238E27FC236}">
                    <a16:creationId xmlns:a16="http://schemas.microsoft.com/office/drawing/2014/main" xmlns="" id="{9E315579-0ABF-493D-B717-F7436835F3D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3221661" y="818142"/>
                <a:ext cx="108391" cy="0"/>
              </a:xfrm>
              <a:prstGeom prst="straightConnector1">
                <a:avLst/>
              </a:prstGeom>
              <a:ln w="38100">
                <a:solidFill>
                  <a:srgbClr val="0000C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xmlns="" id="{7F43584E-CDF4-487A-8702-5E6B79DCE493}"/>
                </a:ext>
              </a:extLst>
            </p:cNvPr>
            <p:cNvGrpSpPr/>
            <p:nvPr/>
          </p:nvGrpSpPr>
          <p:grpSpPr>
            <a:xfrm>
              <a:off x="2447961" y="1369659"/>
              <a:ext cx="0" cy="835205"/>
              <a:chOff x="3275856" y="1052736"/>
              <a:chExt cx="0" cy="977725"/>
            </a:xfrm>
          </p:grpSpPr>
          <p:cxnSp>
            <p:nvCxnSpPr>
              <p:cNvPr id="15" name="直線單箭頭接點 14">
                <a:extLst>
                  <a:ext uri="{FF2B5EF4-FFF2-40B4-BE49-F238E27FC236}">
                    <a16:creationId xmlns:a16="http://schemas.microsoft.com/office/drawing/2014/main" xmlns="" id="{E90A1391-0D41-4635-AB33-502DF43E0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75856" y="1052736"/>
                <a:ext cx="0" cy="977725"/>
              </a:xfrm>
              <a:prstGeom prst="straightConnector1">
                <a:avLst/>
              </a:prstGeom>
              <a:ln w="9525">
                <a:solidFill>
                  <a:srgbClr val="0000C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單箭頭接點 15">
                <a:extLst>
                  <a:ext uri="{FF2B5EF4-FFF2-40B4-BE49-F238E27FC236}">
                    <a16:creationId xmlns:a16="http://schemas.microsoft.com/office/drawing/2014/main" xmlns="" id="{4125CC59-88B1-4021-9EB0-58F97D14935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75856" y="1052736"/>
                <a:ext cx="0" cy="216024"/>
              </a:xfrm>
              <a:prstGeom prst="straightConnector1">
                <a:avLst/>
              </a:prstGeom>
              <a:ln w="38100">
                <a:solidFill>
                  <a:srgbClr val="0000C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37621D27-54FD-426A-86F3-88F1F6996785}"/>
              </a:ext>
            </a:extLst>
          </p:cNvPr>
          <p:cNvSpPr txBox="1"/>
          <p:nvPr/>
        </p:nvSpPr>
        <p:spPr>
          <a:xfrm>
            <a:off x="1334503" y="705177"/>
            <a:ext cx="2629230" cy="649188"/>
          </a:xfrm>
          <a:prstGeom prst="flowChartDelay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zh-TW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年度主題說明：</a:t>
            </a:r>
            <a:endParaRPr kumimoji="1" lang="en-US" altLang="zh-TW" sz="2400" b="1" kern="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DFKaiShu-SB-Estd-BF"/>
            </a:endParaRPr>
          </a:p>
        </p:txBody>
      </p:sp>
      <p:sp>
        <p:nvSpPr>
          <p:cNvPr id="28" name="矩形 6">
            <a:extLst>
              <a:ext uri="{FF2B5EF4-FFF2-40B4-BE49-F238E27FC236}">
                <a16:creationId xmlns:a16="http://schemas.microsoft.com/office/drawing/2014/main" xmlns="" id="{303075B8-A430-49A4-9C27-36D9B2744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0" y="513409"/>
            <a:ext cx="82586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TW" sz="60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1.</a:t>
            </a:r>
            <a:endParaRPr lang="zh-TW" altLang="en-US" sz="6000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7790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7129</TotalTime>
  <Words>336</Words>
  <Application>Microsoft Office PowerPoint</Application>
  <PresentationFormat>自訂</PresentationFormat>
  <Paragraphs>38</Paragraphs>
  <Slides>9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9</vt:i4>
      </vt:variant>
    </vt:vector>
  </HeadingPairs>
  <TitlesOfParts>
    <vt:vector size="11" baseType="lpstr">
      <vt:lpstr>Office 佈景主題</vt:lpstr>
      <vt:lpstr>自訂設計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全球會員發展團隊(GMT) 工作進度報告</dc:title>
  <dc:creator>Admin</dc:creator>
  <cp:lastModifiedBy>正友科技</cp:lastModifiedBy>
  <cp:revision>228</cp:revision>
  <cp:lastPrinted>2021-06-21T05:44:21Z</cp:lastPrinted>
  <dcterms:created xsi:type="dcterms:W3CDTF">2018-11-05T05:40:56Z</dcterms:created>
  <dcterms:modified xsi:type="dcterms:W3CDTF">2021-07-10T09:30:06Z</dcterms:modified>
  <dc:language>zh-TW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11</vt:i4>
  </property>
  <property fmtid="{D5CDD505-2E9C-101B-9397-08002B2CF9AE}" pid="8" name="PresentationFormat">
    <vt:lpwstr>如螢幕大小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18</vt:i4>
  </property>
</Properties>
</file>